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Lst>
  <p:notesMasterIdLst>
    <p:notesMasterId r:id="rId31"/>
  </p:notesMasterIdLst>
  <p:sldIdLst>
    <p:sldId id="256" r:id="rId14"/>
    <p:sldId id="257" r:id="rId15"/>
    <p:sldId id="258" r:id="rId16"/>
    <p:sldId id="316" r:id="rId17"/>
    <p:sldId id="323" r:id="rId18"/>
    <p:sldId id="324" r:id="rId19"/>
    <p:sldId id="325" r:id="rId20"/>
    <p:sldId id="326" r:id="rId21"/>
    <p:sldId id="265" r:id="rId22"/>
    <p:sldId id="266" r:id="rId23"/>
    <p:sldId id="263" r:id="rId24"/>
    <p:sldId id="280" r:id="rId25"/>
    <p:sldId id="327" r:id="rId26"/>
    <p:sldId id="330" r:id="rId27"/>
    <p:sldId id="329" r:id="rId28"/>
    <p:sldId id="331" r:id="rId29"/>
    <p:sldId id="278" r:id="rId30"/>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477"/>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8" d="100"/>
          <a:sy n="108" d="100"/>
        </p:scale>
        <p:origin x="-636" y="282"/>
      </p:cViewPr>
      <p:guideLst>
        <p:guide orient="horz" pos="2196"/>
        <p:guide pos="3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562C5B1C-1ADE-445A-8161-1B6C093A2C29}" type="datetimeFigureOut">
              <a:rPr lang="zh-CN" altLang="en-US"/>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6CFE3FF8-11E2-4583-B2F8-69A064B9DDE9}"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534468C-12ED-4F0F-92C4-E6C904EE9AAE}"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5719818-F0F7-4A95-A58A-B2195AA81FBA}"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B428590-BDB2-4176-A5A6-235281FFC846}"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217201B-742B-4427-92B2-087C489A1523}" type="slidenum">
              <a:rPr lang="zh-CN" altLang="en-US"/>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D4101FCF-B179-4D71-A50D-61DBB884312A}"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827A19B3-E246-494C-B9A2-8A248D8DD22E}" type="slidenum">
              <a:rPr lang="zh-CN" altLang="en-US"/>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FBB8FD90-590C-4946-BD97-908E3D8C7BDF}"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757EC88D-2E07-40FB-BD93-9301B202FB3B}" type="slidenum">
              <a:rPr lang="zh-CN" altLang="en-US"/>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4"/>
          <p:cNvSpPr>
            <a:spLocks noGrp="1" noChangeArrowheads="1"/>
          </p:cNvSpPr>
          <p:nvPr>
            <p:ph type="dt" sz="half" idx="10"/>
          </p:nvPr>
        </p:nvSpPr>
        <p:spPr/>
        <p:txBody>
          <a:bodyPr/>
          <a:lstStyle>
            <a:lvl1pPr>
              <a:defRPr/>
            </a:lvl1pPr>
          </a:lstStyle>
          <a:p>
            <a:pPr>
              <a:defRPr/>
            </a:pPr>
            <a:fld id="{847A4A1A-9C2A-4873-B044-4C92C3BE0C82}"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1D1BFC5E-3B2C-4F27-B7A6-5912FD387E6A}" type="slidenum">
              <a:rPr lang="zh-CN" altLang="en-US"/>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noChangeArrowheads="1"/>
          </p:cNvSpPr>
          <p:nvPr>
            <p:ph type="dt" sz="half" idx="10"/>
          </p:nvPr>
        </p:nvSpPr>
        <p:spPr/>
        <p:txBody>
          <a:bodyPr/>
          <a:lstStyle>
            <a:lvl1pPr>
              <a:defRPr/>
            </a:lvl1pPr>
          </a:lstStyle>
          <a:p>
            <a:pPr>
              <a:defRPr/>
            </a:pPr>
            <a:fld id="{2D26A389-A1C2-4131-B5A4-3D9457F5E11F}"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99F89FD-1B3A-40E5-BFF3-B9BDA2D321C5}" type="slidenum">
              <a:rPr lang="zh-CN" altLang="en-US"/>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noChangeArrowheads="1"/>
          </p:cNvSpPr>
          <p:nvPr>
            <p:ph type="dt" sz="half" idx="10"/>
          </p:nvPr>
        </p:nvSpPr>
        <p:spPr/>
        <p:txBody>
          <a:bodyPr/>
          <a:lstStyle>
            <a:lvl1pPr>
              <a:defRPr/>
            </a:lvl1pPr>
          </a:lstStyle>
          <a:p>
            <a:pPr>
              <a:defRPr/>
            </a:pPr>
            <a:fld id="{5EC06281-7E01-4188-9114-C4E4C524FBFA}" type="datetimeFigureOut">
              <a:rPr lang="zh-CN" altLang="en-US"/>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469A8A-1BDF-48D2-9E37-D60D1ECDC6CC}" type="slidenum">
              <a:rPr lang="zh-CN" altLang="en-US"/>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p:txBody>
          <a:bodyPr/>
          <a:lstStyle>
            <a:lvl1pPr>
              <a:defRPr/>
            </a:lvl1pPr>
          </a:lstStyle>
          <a:p>
            <a:pPr>
              <a:defRPr/>
            </a:pPr>
            <a:fld id="{6BDC2856-6925-4E4D-A914-9951853066FD}" type="datetimeFigureOut">
              <a:rPr lang="zh-CN" altLang="en-US"/>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34921396-0A5D-4DA1-A4AA-7A37C9D84D2C}" type="slidenum">
              <a:rPr lang="zh-CN" altLang="en-US"/>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8986F7C9-6342-45E0-B65E-E741779E0A34}" type="datetimeFigureOut">
              <a:rPr lang="zh-CN" altLang="en-US"/>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2C5F9865-0AB1-468F-9160-0325F5FB0015}" type="slidenum">
              <a:rPr lang="zh-CN" altLang="en-US"/>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70FED6AC-635C-46BA-BA3D-A8C3E141030C}"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00309643-0B6C-4634-A893-165527AA1133}" type="slidenum">
              <a:rPr lang="zh-CN" altLang="en-US"/>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BA8E234F-444D-45BC-A503-CA984E18A0AC}"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F9501556-89E6-4D6D-85DD-BA595110FA2C}" type="slidenum">
              <a:rPr lang="zh-CN" altLang="en-US"/>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39C2068C-4F7B-4FCD-9F9F-BF5F51BFA1D9}"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381BCD1-045A-4B48-B8BF-54273398E70E}"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21D0ECF-D28F-482F-B7EA-9E708B82680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38B54B0-E2C6-4C30-8A9A-A6671CC48358}" type="slidenum">
              <a:rPr lang="zh-CN" altLang="en-US"/>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B9CCC1DD-F4F6-4D2D-8BAF-2D41E84891DA}"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3D65D4-28FF-4D63-9CDD-B72FD52D8A5B}" type="slidenum">
              <a:rPr lang="zh-CN" altLang="en-US"/>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DFF3427-AAC1-4F3D-938A-29884F616B9D}"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1FF3E4-6DEA-43D5-88DE-AE86A334CF20}" type="slidenum">
              <a:rPr lang="zh-CN" altLang="en-US"/>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ADB9467-D9D9-4B7E-923C-0D3B718EA8D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BB708C0-2058-43B1-B56C-D27E5ADEB848}" type="slidenum">
              <a:rPr lang="zh-CN" altLang="en-US"/>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EA81BA30-A700-4B0F-BE9A-3D0A5DF01BB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45C878B-4A02-4AE1-AADA-D5101A52C13D}" type="slidenum">
              <a:rPr lang="zh-CN" altLang="en-US"/>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462B26FE-6CBA-4B4E-8CF6-2AC20B8FD3E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DA2E46E-E6E7-4EE5-B29E-7A70C19CF257}" type="slidenum">
              <a:rPr lang="zh-CN" altLang="en-US"/>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418F60CB-C40C-4345-B722-0EACFE6EF20F}"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EFE8115E-CCC1-4348-B820-86B6DF07ADC8}" type="slidenum">
              <a:rPr lang="zh-CN" altLang="en-US"/>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E3B15F0D-A157-45F1-9713-5CE30C46CD2C}"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F2EC405-6FE9-4653-8330-EC091FDE3F4B}" type="slidenum">
              <a:rPr lang="zh-CN" altLang="en-US"/>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C78F0D96-79E0-4769-BCD3-C5215365A091}"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839D243-9885-4001-9269-5B1A009DB250}" type="slidenum">
              <a:rPr lang="zh-CN" altLang="en-US"/>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C563149-2912-48FE-9082-499577D12BA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C5484EB-8AFC-4F11-AD63-1CB637683531}" type="slidenum">
              <a:rPr lang="zh-CN" altLang="en-US"/>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793DA41E-B604-40CC-9C88-6C1CF0A3B73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F9D4B4C-4699-483E-A301-BD46379A657B}"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A901188-0D5F-4D78-9797-09E9099C5E5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2824C2B-191B-4A69-BA43-5E89901C5A12}" type="slidenum">
              <a:rPr lang="zh-CN" altLang="en-US"/>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2269B6DD-4E1D-4211-947F-6E66A1B0EC4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CA0B2BF-6D48-471D-A03F-F7124FC42846}" type="slidenum">
              <a:rPr lang="zh-CN" altLang="en-US"/>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AC3CC0B-964B-442F-B5B5-93B1608EB5D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E00DAAF-C872-4356-9CCA-BC26FCFCEB41}" type="slidenum">
              <a:rPr lang="zh-CN" altLang="en-US"/>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3A4F753-6180-4E27-83F9-C26E4BF0831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7829639-BC9B-41FB-A17E-B3AD00CAA013}" type="slidenum">
              <a:rPr lang="zh-CN" altLang="en-US"/>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54C6E6C-240B-4579-B5CC-5861283969CD}"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CB5CB77-D20B-4CFD-8155-0AF19BEE9146}" type="slidenum">
              <a:rPr lang="zh-CN" altLang="en-US"/>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87C5FDFB-6873-4C51-B846-6FEC3A3028B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2FD167-CA39-4A68-B06E-EF04CAC60511}" type="slidenum">
              <a:rPr lang="zh-CN" altLang="en-US"/>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233B50C-3E62-469A-BD31-F75E489CE32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4448218-6138-4ACC-9C39-76B7A428A026}" type="slidenum">
              <a:rPr lang="zh-CN" altLang="en-US"/>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33F413D5-966D-4D55-A897-AB9480A7A2E0}"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7AD7FA8-85D7-44E6-8ABB-BFC99160766D}" type="slidenum">
              <a:rPr lang="zh-CN" altLang="en-US"/>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7B4A3BCF-DAC5-49E3-9099-C085B0D21459}"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96D45CC2-5420-4F1C-82B2-D30B868AC01B}" type="slidenum">
              <a:rPr lang="zh-CN" altLang="en-US"/>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F615106-7045-49C2-8180-387837FA8BA7}"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FE51D5B-621E-49DE-A90A-2A8BC4502C07}" type="slidenum">
              <a:rPr lang="zh-CN" altLang="en-US"/>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C3FFF899-C41A-46F7-8794-B3859282BFC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118B119-5A65-4D2A-9302-2298624FD1B6}"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724B12F-3A70-435A-B24C-8F1B8A46F09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8275D35-3611-4EB6-935D-7EBFCD1DAF8F}" type="slidenum">
              <a:rPr lang="zh-CN" altLang="en-US"/>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14CBBA3E-98D9-4E33-8E96-508F48EE6E5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1C143A7-929F-416F-9C32-51D653D48792}" type="slidenum">
              <a:rPr lang="zh-CN" altLang="en-US"/>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FF3BD0C-84E1-4751-B6C1-8DFD4D9AFE17}"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2F3E8F3-323B-4475-85B1-C4BB13464EBA}" type="slidenum">
              <a:rPr lang="zh-CN" altLang="en-US"/>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1C9E0-C7DE-4C84-AEB6-FD91DA9B37E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0061DF3-B31F-4C20-B08E-18F0CDECF207}"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C55275EF-6D23-4ED5-B68A-ED83FCAF656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4F42EF-6009-4C18-A612-D92B205C7BF9}"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F8BEF9E-462D-4FC8-ADD5-D31ABBB94C67}"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4DA40F1-895B-4114-84A2-B88CB6EDEBD3}"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4AB7BE84-740E-4A2A-A7CD-E8B4EEF4B522}"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B029E34-1D68-4F7D-9903-597BC0CA9B5A}"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0D547FE5-B663-44E2-9FFC-018899275C71}"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C37BF0E-17EB-4D97-8420-3233A268D610}"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1DE937D-FE59-4DEE-92A3-116077E800C9}"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955EE763-C201-4060-B635-4DF95BD88FE3}"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73D14F5E-0B99-4325-800E-1AE794F8E221}"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6DC8036-94A3-4C4B-97A8-387151FF76DD}"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0A878BC-2910-47C5-8546-A995B2B64F2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76C0E53-7A0F-4FFA-999F-EF148E64E1C0}"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1038ECC6-99A4-4F22-A5A3-94880F7AB3F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B051D10-1EB0-4BEC-8D96-58F3C21C0803}"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030F349-4CCF-4FD1-9E18-0441BDE917E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204C5AB-9E23-46E5-A21A-771605F3A92D}"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32087EF-C7E8-4503-ADA2-755F79153F87}"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455F78-EF3A-41FA-912C-F3D2DCB2A6D5}"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84E7479-03BB-48D8-B8FD-F2C92A3B662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999A3E6-FDA9-486D-9885-9E9E5EE2718D}"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167ADBD-4925-4653-A9DD-ACCD4B375C7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B2B95-8AE5-4870-A28C-9145D9D5FC1D}" type="slidenum">
              <a:rPr lang="zh-CN"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F6F9C70C-1A30-49DB-B902-9780F4387DB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6BED0F5-1036-417D-AA1F-396A0610F25E}" type="slidenum">
              <a:rPr lang="zh-CN" altLang="en-US"/>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3D62F4A1-3784-41C7-8E68-33AE053B6769}"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809D71B-DCAB-48B4-90E8-0B0E54F4B284}" type="slidenum">
              <a:rPr lang="zh-CN" altLang="en-US"/>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29A10854-3E41-44B8-8235-04FFBC91FCDC}"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6FCC29BA-A8C3-4DC8-A282-FB5C2DA30AF2}" type="slidenum">
              <a:rPr lang="zh-CN" altLang="en-US"/>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40C1D0D7-0FE2-4646-9081-07AE8583848A}"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C377CA8B-7B7D-4C27-8C7C-F2917602E13A}" type="slidenum">
              <a:rPr lang="zh-CN" altLang="en-US"/>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7F0E9B8-88F0-4E73-9491-7E4349725C93}"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EB009DF2-310B-4785-9B64-2745C9D5BFB1}"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59038D74-754E-41FD-8B0A-E5BC32252EF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997DDA3-C33D-4F83-B653-4F0545068170}" type="slidenum">
              <a:rPr lang="zh-CN" altLang="en-US"/>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8CDDC09-CF61-44E0-A8C2-138652DE1E5D}"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1140AC4-BC30-445B-AA49-00B609BB38D9}" type="slidenum">
              <a:rPr lang="zh-CN" altLang="en-US"/>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29F56AA-C420-4F09-A3B7-1825F84AD17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3CDAE4C-A36C-4E2C-8C18-7263ADB832A2}" type="slidenum">
              <a:rPr lang="zh-CN" altLang="en-US"/>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8F38AFC-F0A1-419A-BCC6-AE9E26553BB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13718D7-787B-44BC-830D-2D4293ED6B5F}" type="slidenum">
              <a:rPr lang="zh-CN" altLang="en-US"/>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AD93F3C-9F6F-419E-895E-CC0305C381E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E89468F-7C76-4FEA-9448-F353FF42EE91}" type="slidenum">
              <a:rPr lang="zh-CN" altLang="en-US"/>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62C7B1A-63B0-41EB-B940-9860531C446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59A6AE7-38BA-4E3D-8CF8-95B7AA070AB6}" type="slidenum">
              <a:rPr lang="zh-CN" altLang="en-US"/>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AA830C1-93B9-45C4-950C-DAD71590947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3129D89-A0BF-4524-B563-E1459F3F5807}" type="slidenum">
              <a:rPr lang="zh-CN" altLang="en-US"/>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4BFD8DA3-598A-4365-A419-14E1E8C5567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6BE5B1-7971-4643-B4F5-3275799B87F0}"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EEE9B3D2-30D0-46EA-85F3-1F4725CDEC4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6EA64E2-973A-4B91-B686-2194811D7CA8}"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747F68B-1A31-4A7C-A28E-B228BF89E6D3}"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A31E118-0E03-47C3-B9D3-29CDB7442827}" type="slidenum">
              <a:rPr lang="zh-CN" altLang="en-US"/>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416F4B2F-24E5-4DA6-B5DA-DA95379BC89F}"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5835A586-B12C-4105-92DA-E2797DD00745}"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7F34350B-3067-44DE-8C25-D6C1B9B0B9E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92AE1CC-244D-4B06-B789-586EA12A4B35}" type="slidenum">
              <a:rPr lang="zh-CN" altLang="en-US"/>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5BD93F2-838B-427F-B49C-BA5DF2754DB8}"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5298F845-CB0F-424E-BC3E-CD2C1FEC2102}"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E7FC3708-455B-4C77-96F4-9805D7E52392}"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E0CAB13-2711-41A8-B7EE-A0554F7220D4}"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1D79ECB9-DF8A-4E46-9401-382D40D2FEB9}"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04DAB19-1220-4E3C-923E-BFB4844E7373}"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6765B8F-C52E-4529-AD89-B9BF8DB21326}"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AD3C16E-F1F9-48BD-905C-E679BF1EC454}"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3500D55D-83AD-4ED4-BBA2-A707FCAFF95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6C447D-74B3-4F8C-9724-A489D4088D44}"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0F1F98A5-05E2-40A1-9132-B6E0369DFE90}"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DF1576B-BF4D-42C3-B49E-6DA567FB3155}"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7DC4201D-5804-489F-8074-0D6D796FFBBA}"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32E34240-5556-46D2-A3CC-44A8D416AE9F}"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4"/>
          <p:cNvSpPr>
            <a:spLocks noGrp="1" noChangeArrowheads="1"/>
          </p:cNvSpPr>
          <p:nvPr>
            <p:ph type="dt" sz="half" idx="10"/>
          </p:nvPr>
        </p:nvSpPr>
        <p:spPr/>
        <p:txBody>
          <a:bodyPr/>
          <a:lstStyle>
            <a:lvl1pPr>
              <a:defRPr/>
            </a:lvl1pPr>
          </a:lstStyle>
          <a:p>
            <a:pPr>
              <a:defRPr/>
            </a:pPr>
            <a:fld id="{FD0077FD-27E9-4CE1-97BB-7BA6671027EC}"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B299839-352E-44A5-B8B5-74A49271841A}"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noChangeArrowheads="1"/>
          </p:cNvSpPr>
          <p:nvPr>
            <p:ph type="dt" sz="half" idx="10"/>
          </p:nvPr>
        </p:nvSpPr>
        <p:spPr/>
        <p:txBody>
          <a:bodyPr/>
          <a:lstStyle>
            <a:lvl1pPr>
              <a:defRPr/>
            </a:lvl1pPr>
          </a:lstStyle>
          <a:p>
            <a:pPr>
              <a:defRPr/>
            </a:pPr>
            <a:fld id="{54B6720D-6340-467E-B95F-93BE65DC28C1}"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4CC7306-09DB-4EB1-90BC-0E698C4B4FF3}"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noChangeArrowheads="1"/>
          </p:cNvSpPr>
          <p:nvPr>
            <p:ph type="dt" sz="half" idx="10"/>
          </p:nvPr>
        </p:nvSpPr>
        <p:spPr/>
        <p:txBody>
          <a:bodyPr/>
          <a:lstStyle>
            <a:lvl1pPr>
              <a:defRPr/>
            </a:lvl1pPr>
          </a:lstStyle>
          <a:p>
            <a:pPr>
              <a:defRPr/>
            </a:pPr>
            <a:fld id="{11EE62DA-05BF-4B89-8C14-C0EE6C292343}" type="datetimeFigureOut">
              <a:rPr lang="zh-CN" altLang="en-US"/>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DCBA75-B9E3-4D96-8E6A-63D542ACBA7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612A666F-001B-4A4C-BF15-B17B18901B13}"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D2E54A5-8365-4D72-9182-FDBB63FAE8A5}" type="slidenum">
              <a:rPr lang="zh-CN" altLang="en-US"/>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p:txBody>
          <a:bodyPr/>
          <a:lstStyle>
            <a:lvl1pPr>
              <a:defRPr/>
            </a:lvl1pPr>
          </a:lstStyle>
          <a:p>
            <a:pPr>
              <a:defRPr/>
            </a:pPr>
            <a:fld id="{E775DD74-744E-43C6-A541-58C6C3DC81CC}" type="datetimeFigureOut">
              <a:rPr lang="zh-CN" altLang="en-US"/>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C6CB02D4-37F2-4C24-BB0B-61100EB5C1CD}" type="slidenum">
              <a:rPr lang="zh-CN" altLang="en-US"/>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50C16F4C-6066-4C56-8108-1F55B74A9713}" type="datetimeFigureOut">
              <a:rPr lang="zh-CN" altLang="en-US"/>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79F550EC-513E-45B1-A40E-050892730827}" type="slidenum">
              <a:rPr lang="zh-CN" altLang="en-US"/>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76C1107E-7834-4249-8A20-A8771CEC4E73}"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1FAB6441-C611-4752-BB72-CDC1DAD89AAB}" type="slidenum">
              <a:rPr lang="zh-CN" altLang="en-US"/>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CEDEEEAF-D4B5-41C1-AA5B-F545B44AFEDE}"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BC630A42-30E9-4516-8E3B-4F2D6BC492D9}" type="slidenum">
              <a:rPr lang="zh-CN" altLang="en-US"/>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58D71282-A39B-4993-9675-B89BF27541F2}"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85418B-240F-4715-8BF4-5FA2B6E767AE}" type="slidenum">
              <a:rPr lang="zh-CN" altLang="en-US"/>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6744F805-C595-4156-B661-2C2C127F9586}"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253C61A2-3F29-4FAA-9506-902950EAE2BE}" type="slidenum">
              <a:rPr lang="zh-CN" altLang="en-US"/>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2E038373-4D17-4125-A153-75DB58106826}"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79B181B0-B614-40F0-A245-1DA47D32D169}" type="slidenum">
              <a:rPr lang="zh-CN" altLang="en-US"/>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E7696808-FB36-4EBA-8D36-87151E0A6B3F}"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F7939572-AEFC-458A-A601-BA6A9B8D95FB}" type="slidenum">
              <a:rPr lang="zh-CN" altLang="en-US"/>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6"/>
          <p:cNvSpPr>
            <a:spLocks noGrp="1" noChangeArrowheads="1"/>
          </p:cNvSpPr>
          <p:nvPr>
            <p:ph type="dt" sz="half" idx="10"/>
          </p:nvPr>
        </p:nvSpPr>
        <p:spPr/>
        <p:txBody>
          <a:bodyPr/>
          <a:lstStyle>
            <a:lvl1pPr>
              <a:defRPr/>
            </a:lvl1pPr>
          </a:lstStyle>
          <a:p>
            <a:pPr>
              <a:defRPr/>
            </a:pPr>
            <a:fld id="{F5EDE0E8-1983-43CD-A810-2A7375669F7F}"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51E67450-27D8-4923-AE56-CE8171B0CC54}" type="slidenum">
              <a:rPr lang="zh-CN" altLang="en-US"/>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6"/>
          <p:cNvSpPr>
            <a:spLocks noGrp="1" noChangeArrowheads="1"/>
          </p:cNvSpPr>
          <p:nvPr>
            <p:ph type="dt" sz="half" idx="10"/>
          </p:nvPr>
        </p:nvSpPr>
        <p:spPr/>
        <p:txBody>
          <a:bodyPr/>
          <a:lstStyle>
            <a:lvl1pPr>
              <a:defRPr/>
            </a:lvl1pPr>
          </a:lstStyle>
          <a:p>
            <a:pPr>
              <a:defRPr/>
            </a:pPr>
            <a:fld id="{F14B9E68-9F2B-46FD-BEB4-A992D56CEDA1}" type="datetimeFigureOut">
              <a:rPr lang="zh-CN" altLang="en-US"/>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2EEAFE65-218C-44C8-971D-4C6BDA66617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C9FBDFC7-9500-4623-880F-2804ED79063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222D4BFC-0B1D-4642-8790-92686A0155C8}" type="slidenum">
              <a:rPr lang="zh-CN" altLang="en-US"/>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noChangeArrowheads="1"/>
          </p:cNvSpPr>
          <p:nvPr>
            <p:ph type="dt" sz="half" idx="10"/>
          </p:nvPr>
        </p:nvSpPr>
        <p:spPr/>
        <p:txBody>
          <a:bodyPr/>
          <a:lstStyle>
            <a:lvl1pPr>
              <a:defRPr/>
            </a:lvl1pPr>
          </a:lstStyle>
          <a:p>
            <a:pPr>
              <a:defRPr/>
            </a:pPr>
            <a:fld id="{EAB90307-7F42-4B81-B6F6-9F0DA122F7C7}" type="datetimeFigureOut">
              <a:rPr lang="zh-CN" altLang="en-US"/>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pPr>
              <a:defRPr/>
            </a:pPr>
            <a:fld id="{10CA13A4-1530-46C8-A6A4-287F8DCA4E51}" type="slidenum">
              <a:rPr lang="zh-CN" altLang="en-US"/>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p:txBody>
          <a:bodyPr/>
          <a:lstStyle>
            <a:lvl1pPr>
              <a:defRPr/>
            </a:lvl1pPr>
          </a:lstStyle>
          <a:p>
            <a:pPr>
              <a:defRPr/>
            </a:pPr>
            <a:fld id="{06DE056A-FF48-41B0-A803-A598062AF77D}" type="datetimeFigureOut">
              <a:rPr lang="zh-CN" altLang="en-US"/>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pPr>
              <a:defRPr/>
            </a:pPr>
            <a:fld id="{CF85757E-D1A0-4581-BEE6-9E3E2361F5B8}" type="slidenum">
              <a:rPr lang="zh-CN" altLang="en-US"/>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5F81C35E-E7D3-4469-947C-2425E5EE580C}" type="datetimeFigureOut">
              <a:rPr lang="zh-CN" altLang="en-US"/>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pPr>
              <a:defRPr/>
            </a:pPr>
            <a:fld id="{FB1CA751-CCAC-4931-87F9-D7F5D3C10C69}" type="slidenum">
              <a:rPr lang="zh-CN" altLang="en-US"/>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6"/>
          <p:cNvSpPr>
            <a:spLocks noGrp="1" noChangeArrowheads="1"/>
          </p:cNvSpPr>
          <p:nvPr>
            <p:ph type="dt" sz="half" idx="10"/>
          </p:nvPr>
        </p:nvSpPr>
        <p:spPr/>
        <p:txBody>
          <a:bodyPr/>
          <a:lstStyle>
            <a:lvl1pPr>
              <a:defRPr/>
            </a:lvl1pPr>
          </a:lstStyle>
          <a:p>
            <a:pPr>
              <a:defRPr/>
            </a:pPr>
            <a:fld id="{0ED69449-315C-42C2-B188-11FBC31149B5}" type="datetimeFigureOut">
              <a:rPr lang="zh-CN" altLang="en-US"/>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AFDB3E85-1BC6-4DBD-B167-70EF980489DD}" type="slidenum">
              <a:rPr lang="zh-CN" altLang="en-US"/>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6"/>
          <p:cNvSpPr>
            <a:spLocks noGrp="1" noChangeArrowheads="1"/>
          </p:cNvSpPr>
          <p:nvPr>
            <p:ph type="dt" sz="half" idx="10"/>
          </p:nvPr>
        </p:nvSpPr>
        <p:spPr/>
        <p:txBody>
          <a:bodyPr/>
          <a:lstStyle>
            <a:lvl1pPr>
              <a:defRPr/>
            </a:lvl1pPr>
          </a:lstStyle>
          <a:p>
            <a:pPr>
              <a:defRPr/>
            </a:pPr>
            <a:fld id="{662F8D1C-9B98-4BAA-93B8-BC29C21FDE4C}" type="datetimeFigureOut">
              <a:rPr lang="zh-CN" altLang="en-US"/>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04F944BA-E526-49C2-A930-104DF4BF6491}" type="slidenum">
              <a:rPr lang="zh-CN" altLang="en-US"/>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172E5463-364A-415D-A2F4-15C4E0C1CF7F}"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BE843DF4-2F2C-43E1-8075-96C1720FCE39}" type="slidenum">
              <a:rPr lang="zh-CN" altLang="en-US"/>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D19F3F6D-E770-451C-A93F-911BAE0958FA}"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E52CE2C9-FBB2-4C9B-8922-2330AD8F1F6F}" type="slidenum">
              <a:rPr lang="zh-CN" altLang="en-US"/>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18C97D75-64ED-4A27-95D3-9AA88D30261E}"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CCE9CB7E-7A58-4FE8-BD97-FBC7F0E89A02}" type="slidenum">
              <a:rPr lang="zh-CN" altLang="en-US"/>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E7670809-928C-4EA6-9EE7-FC76850FC68D}"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572BEB05-DA66-4992-AE96-02274E84FDF9}" type="slidenum">
              <a:rPr lang="zh-CN" altLang="en-US"/>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2"/>
          <p:cNvSpPr>
            <a:spLocks noGrp="1" noChangeArrowheads="1"/>
          </p:cNvSpPr>
          <p:nvPr>
            <p:ph type="dt" sz="half" idx="10"/>
          </p:nvPr>
        </p:nvSpPr>
        <p:spPr/>
        <p:txBody>
          <a:bodyPr/>
          <a:lstStyle>
            <a:lvl1pPr>
              <a:defRPr/>
            </a:lvl1pPr>
          </a:lstStyle>
          <a:p>
            <a:pPr>
              <a:defRPr/>
            </a:pPr>
            <a:fld id="{E8269F11-37C6-40AD-8554-A8A37C9B70CB}"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34AF100A-D4BD-4415-BC5B-E066CC423F65}"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7B922AF-2D79-44DC-8887-05E5D10022BF}"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0E1403C-2ACC-4EA5-B3F6-D5A6709EB2A9}" type="slidenum">
              <a:rPr lang="zh-CN" altLang="en-US"/>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2"/>
          <p:cNvSpPr>
            <a:spLocks noGrp="1" noChangeArrowheads="1"/>
          </p:cNvSpPr>
          <p:nvPr>
            <p:ph type="dt" sz="half" idx="10"/>
          </p:nvPr>
        </p:nvSpPr>
        <p:spPr/>
        <p:txBody>
          <a:bodyPr/>
          <a:lstStyle>
            <a:lvl1pPr>
              <a:defRPr/>
            </a:lvl1pPr>
          </a:lstStyle>
          <a:p>
            <a:pPr>
              <a:defRPr/>
            </a:pPr>
            <a:fld id="{4E7FFAFB-3A1A-47F1-9CD8-7F75044DD751}" type="datetimeFigureOut">
              <a:rPr lang="zh-CN" altLang="en-US"/>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4D896DF-3061-40E4-93B5-4836CBDE2FC5}" type="slidenum">
              <a:rPr lang="zh-CN" altLang="en-US"/>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2"/>
          <p:cNvSpPr>
            <a:spLocks noGrp="1" noChangeArrowheads="1"/>
          </p:cNvSpPr>
          <p:nvPr>
            <p:ph type="dt" sz="half" idx="10"/>
          </p:nvPr>
        </p:nvSpPr>
        <p:spPr/>
        <p:txBody>
          <a:bodyPr/>
          <a:lstStyle>
            <a:lvl1pPr>
              <a:defRPr/>
            </a:lvl1pPr>
          </a:lstStyle>
          <a:p>
            <a:pPr>
              <a:defRPr/>
            </a:pPr>
            <a:fld id="{348CDAF8-0344-464B-B4A9-B9DC234966CA}" type="datetimeFigureOut">
              <a:rPr lang="zh-CN" altLang="en-US"/>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2BB8BD0E-3993-44F4-BE6D-8677063492EC}" type="slidenum">
              <a:rPr lang="zh-CN" altLang="en-US"/>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p:txBody>
          <a:bodyPr/>
          <a:lstStyle>
            <a:lvl1pPr>
              <a:defRPr/>
            </a:lvl1pPr>
          </a:lstStyle>
          <a:p>
            <a:pPr>
              <a:defRPr/>
            </a:pPr>
            <a:fld id="{5AA6B075-7C40-419E-8089-CC926DBBAF50}" type="datetimeFigureOut">
              <a:rPr lang="zh-CN" altLang="en-US"/>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8761B732-4C77-4500-A681-3EE97262BC3A}" type="slidenum">
              <a:rPr lang="zh-CN" altLang="en-US"/>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A165F21-9CA8-401A-9E27-F13D5FA9FB19}" type="datetimeFigureOut">
              <a:rPr lang="zh-CN" altLang="en-US"/>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B5D06E40-419F-48D4-82F3-05D443C95956}" type="slidenum">
              <a:rPr lang="zh-CN" altLang="en-US"/>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2"/>
          <p:cNvSpPr>
            <a:spLocks noGrp="1" noChangeArrowheads="1"/>
          </p:cNvSpPr>
          <p:nvPr>
            <p:ph type="dt" sz="half" idx="10"/>
          </p:nvPr>
        </p:nvSpPr>
        <p:spPr/>
        <p:txBody>
          <a:bodyPr/>
          <a:lstStyle>
            <a:lvl1pPr>
              <a:defRPr/>
            </a:lvl1pPr>
          </a:lstStyle>
          <a:p>
            <a:pPr>
              <a:defRPr/>
            </a:pPr>
            <a:fld id="{80F15429-63EE-4521-A602-986F191568C6}" type="datetimeFigureOut">
              <a:rPr lang="zh-CN" altLang="en-US"/>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107D073E-6376-4959-95C4-11A7881471D4}" type="slidenum">
              <a:rPr lang="zh-CN" altLang="en-US"/>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2"/>
          <p:cNvSpPr>
            <a:spLocks noGrp="1" noChangeArrowheads="1"/>
          </p:cNvSpPr>
          <p:nvPr>
            <p:ph type="dt" sz="half" idx="10"/>
          </p:nvPr>
        </p:nvSpPr>
        <p:spPr/>
        <p:txBody>
          <a:bodyPr/>
          <a:lstStyle>
            <a:lvl1pPr>
              <a:defRPr/>
            </a:lvl1pPr>
          </a:lstStyle>
          <a:p>
            <a:pPr>
              <a:defRPr/>
            </a:pPr>
            <a:fld id="{A8F525DD-AE07-43D2-B37D-ADEBDB45E487}" type="datetimeFigureOut">
              <a:rPr lang="zh-CN" altLang="en-US"/>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5CF71718-FDF2-4D2D-9CC2-70D981D2051C}" type="slidenum">
              <a:rPr lang="zh-CN" altLang="en-US"/>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392F8C3C-14CA-4F40-9E3B-EF18D4207765}"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71897B1B-FA26-4504-836B-E496D45BDCAC}" type="slidenum">
              <a:rPr lang="zh-CN" altLang="en-US"/>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0CF7648E-326F-4D6F-AA01-C3E435F4DDFA}"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11C0E89-F8F2-47C7-95E2-B289824A70B4}" type="slidenum">
              <a:rPr lang="zh-CN" altLang="en-US"/>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B024F453-D11B-4F86-9340-C301D08C68B9}"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AE6011E-047D-4B8E-9AED-43F1CD92A6CD}" type="slidenum">
              <a:rPr lang="zh-CN" altLang="en-US"/>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01DAF3F8-12AB-4DD7-88FD-4DEC95F61558}"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B312CC65-C74B-4887-8AF9-4ADDA58B427D}"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2CBC02F-52A8-460A-BCE4-6E6F0EAB917B}"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2AF1367-FA5E-4FAF-A1F3-21F244A20448}" type="slidenum">
              <a:rPr lang="zh-CN" altLang="en-US"/>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1"/>
          <p:cNvSpPr>
            <a:spLocks noGrp="1" noChangeArrowheads="1"/>
          </p:cNvSpPr>
          <p:nvPr>
            <p:ph type="dt" sz="half" idx="10"/>
          </p:nvPr>
        </p:nvSpPr>
        <p:spPr/>
        <p:txBody>
          <a:bodyPr/>
          <a:lstStyle>
            <a:lvl1pPr>
              <a:defRPr/>
            </a:lvl1pPr>
          </a:lstStyle>
          <a:p>
            <a:pPr>
              <a:defRPr/>
            </a:pPr>
            <a:fld id="{24823D5B-33D5-4985-9FBE-E67B0CC8FD45}"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4850402-74E2-4617-93DD-99B9AC3CCBD6}" type="slidenum">
              <a:rPr lang="zh-CN" altLang="en-US"/>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1"/>
          <p:cNvSpPr>
            <a:spLocks noGrp="1" noChangeArrowheads="1"/>
          </p:cNvSpPr>
          <p:nvPr>
            <p:ph type="dt" sz="half" idx="10"/>
          </p:nvPr>
        </p:nvSpPr>
        <p:spPr/>
        <p:txBody>
          <a:bodyPr/>
          <a:lstStyle>
            <a:lvl1pPr>
              <a:defRPr/>
            </a:lvl1pPr>
          </a:lstStyle>
          <a:p>
            <a:pPr>
              <a:defRPr/>
            </a:pPr>
            <a:fld id="{45F6912C-359F-47D8-A387-BC345B60243B}" type="datetimeFigureOut">
              <a:rPr lang="zh-CN" altLang="en-US"/>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79EC748-5F52-4B53-85CC-A56F84C815CF}" type="slidenum">
              <a:rPr lang="zh-CN" altLang="en-US"/>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1"/>
          <p:cNvSpPr>
            <a:spLocks noGrp="1" noChangeArrowheads="1"/>
          </p:cNvSpPr>
          <p:nvPr>
            <p:ph type="dt" sz="half" idx="10"/>
          </p:nvPr>
        </p:nvSpPr>
        <p:spPr/>
        <p:txBody>
          <a:bodyPr/>
          <a:lstStyle>
            <a:lvl1pPr>
              <a:defRPr/>
            </a:lvl1pPr>
          </a:lstStyle>
          <a:p>
            <a:pPr>
              <a:defRPr/>
            </a:pPr>
            <a:fld id="{C3E5CE4A-C5F7-40FC-B310-47428FC1C9F1}" type="datetimeFigureOut">
              <a:rPr lang="zh-CN" altLang="en-US"/>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pPr>
              <a:defRPr/>
            </a:pPr>
            <a:fld id="{27D8D115-0825-4F97-8A50-760C284CE6CC}" type="slidenum">
              <a:rPr lang="zh-CN" altLang="en-US"/>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p:txBody>
          <a:bodyPr/>
          <a:lstStyle>
            <a:lvl1pPr>
              <a:defRPr/>
            </a:lvl1pPr>
          </a:lstStyle>
          <a:p>
            <a:pPr>
              <a:defRPr/>
            </a:pPr>
            <a:fld id="{85E975B0-9375-47CF-8121-AF3A4023E881}" type="datetimeFigureOut">
              <a:rPr lang="zh-CN" altLang="en-US"/>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pPr>
              <a:defRPr/>
            </a:pPr>
            <a:fld id="{FB48AC6A-FC3C-4FBD-9E93-E014429FBDB1}" type="slidenum">
              <a:rPr lang="zh-CN" altLang="en-US"/>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54C49D10-3759-4881-A964-50B51F72DBD6}" type="datetimeFigureOut">
              <a:rPr lang="zh-CN" altLang="en-US"/>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pPr>
              <a:defRPr/>
            </a:pPr>
            <a:fld id="{89E99CC4-BCF1-4529-9A28-F70631F4331F}" type="slidenum">
              <a:rPr lang="zh-CN" altLang="en-US"/>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
          <p:cNvSpPr>
            <a:spLocks noGrp="1" noChangeArrowheads="1"/>
          </p:cNvSpPr>
          <p:nvPr>
            <p:ph type="dt" sz="half" idx="10"/>
          </p:nvPr>
        </p:nvSpPr>
        <p:spPr/>
        <p:txBody>
          <a:bodyPr/>
          <a:lstStyle>
            <a:lvl1pPr>
              <a:defRPr/>
            </a:lvl1pPr>
          </a:lstStyle>
          <a:p>
            <a:pPr>
              <a:defRPr/>
            </a:pPr>
            <a:fld id="{E0F5EC29-47BD-4847-8278-05014EA05985}" type="datetimeFigureOut">
              <a:rPr lang="zh-CN" altLang="en-US"/>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10598AF-BDEA-4541-8C4E-E9B07532C62A}" type="slidenum">
              <a:rPr lang="zh-CN" altLang="en-US"/>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
          <p:cNvSpPr>
            <a:spLocks noGrp="1" noChangeArrowheads="1"/>
          </p:cNvSpPr>
          <p:nvPr>
            <p:ph type="dt" sz="half" idx="10"/>
          </p:nvPr>
        </p:nvSpPr>
        <p:spPr/>
        <p:txBody>
          <a:bodyPr/>
          <a:lstStyle>
            <a:lvl1pPr>
              <a:defRPr/>
            </a:lvl1pPr>
          </a:lstStyle>
          <a:p>
            <a:pPr>
              <a:defRPr/>
            </a:pPr>
            <a:fld id="{A649C446-4FC2-426B-95AE-CF95CD20057E}" type="datetimeFigureOut">
              <a:rPr lang="zh-CN" altLang="en-US"/>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420B8C5A-1BE1-4474-BD8A-71C41E6C56FF}" type="slidenum">
              <a:rPr lang="zh-CN" altLang="en-US"/>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181007EB-2C83-475D-AF09-9B227B2DC9E8}"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5E3692E3-6FB4-4013-9F24-038F0B1A46C6}" type="slidenum">
              <a:rPr lang="zh-CN" altLang="en-US"/>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70FE4C27-1A4E-463C-878E-0F8A192E14B7}"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FB4A3512-5C9A-418E-91FC-C2C4A5AD61E0}" type="slidenum">
              <a:rPr lang="zh-CN" altLang="en-US"/>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48ECA6DA-A52B-4E6E-9C3F-23FD4BA8FAB7}"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1603A08-72CE-4909-81A9-A17EA31621C3}"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959F6EE-1198-4592-8FEC-E9DAF3FC5372}"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01BB656-BB5C-445B-BEB3-459FDCC37CEE}" type="slidenum">
              <a:rPr lang="zh-CN" altLang="en-US"/>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9D0FB39A-935D-4331-B7D5-3653FA426191}"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941F05-6FC2-478E-90B3-D713CC9B4DA3}" type="slidenum">
              <a:rPr lang="zh-CN" altLang="en-US"/>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4"/>
          <p:cNvSpPr>
            <a:spLocks noGrp="1" noChangeArrowheads="1"/>
          </p:cNvSpPr>
          <p:nvPr>
            <p:ph type="dt" sz="half" idx="10"/>
          </p:nvPr>
        </p:nvSpPr>
        <p:spPr/>
        <p:txBody>
          <a:bodyPr/>
          <a:lstStyle>
            <a:lvl1pPr>
              <a:defRPr/>
            </a:lvl1pPr>
          </a:lstStyle>
          <a:p>
            <a:pPr>
              <a:defRPr/>
            </a:pPr>
            <a:fld id="{7C3F8B39-C367-4FBC-93CD-36CA008ECD88}"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E0B663-46BC-4437-A471-D8F0D5B1473D}" type="slidenum">
              <a:rPr lang="zh-CN" altLang="en-US"/>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noChangeArrowheads="1"/>
          </p:cNvSpPr>
          <p:nvPr>
            <p:ph type="dt" sz="half" idx="10"/>
          </p:nvPr>
        </p:nvSpPr>
        <p:spPr/>
        <p:txBody>
          <a:bodyPr/>
          <a:lstStyle>
            <a:lvl1pPr>
              <a:defRPr/>
            </a:lvl1pPr>
          </a:lstStyle>
          <a:p>
            <a:pPr>
              <a:defRPr/>
            </a:pPr>
            <a:fld id="{D77B0A6B-8170-467E-A2AD-926D87CC10C3}"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B503C47-AA4A-4AD8-AACE-8080916A1F3B}" type="slidenum">
              <a:rPr lang="zh-CN" altLang="en-US"/>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noChangeArrowheads="1"/>
          </p:cNvSpPr>
          <p:nvPr>
            <p:ph type="dt" sz="half" idx="10"/>
          </p:nvPr>
        </p:nvSpPr>
        <p:spPr/>
        <p:txBody>
          <a:bodyPr/>
          <a:lstStyle>
            <a:lvl1pPr>
              <a:defRPr/>
            </a:lvl1pPr>
          </a:lstStyle>
          <a:p>
            <a:pPr>
              <a:defRPr/>
            </a:pPr>
            <a:fld id="{47E4911D-9937-44F8-B8DE-AE7743874F50}" type="datetimeFigureOut">
              <a:rPr lang="zh-CN" altLang="en-US"/>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51BA6363-746F-40C1-9CA8-CE24FC7EC5E2}" type="slidenum">
              <a:rPr lang="zh-CN" altLang="en-US"/>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p:txBody>
          <a:bodyPr/>
          <a:lstStyle>
            <a:lvl1pPr>
              <a:defRPr/>
            </a:lvl1pPr>
          </a:lstStyle>
          <a:p>
            <a:pPr>
              <a:defRPr/>
            </a:pPr>
            <a:fld id="{BD988474-DF53-4110-A85A-1F3E61A43270}" type="datetimeFigureOut">
              <a:rPr lang="zh-CN" altLang="en-US"/>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8E0B47E1-E964-4915-85FF-FABDC6883141}" type="slidenum">
              <a:rPr lang="zh-CN" altLang="en-US"/>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3973D124-5F00-4B6C-8652-36CE2DC62C29}" type="datetimeFigureOut">
              <a:rPr lang="zh-CN" altLang="en-US"/>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FDE4D04D-5AAA-47A8-BA6B-96E8D6F93FC9}" type="slidenum">
              <a:rPr lang="zh-CN" altLang="en-US"/>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708A728E-16BA-483A-9DAA-ED3B0F27BDC1}"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310E06B-A0BA-4B86-91FC-47101842B837}" type="slidenum">
              <a:rPr lang="zh-CN" altLang="en-US"/>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5ED9F0F1-1A55-4965-81AF-80AA1FBFE3C7}"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7BC7D174-1A71-4AEF-84A2-A257CA36D4DC}" type="slidenum">
              <a:rPr lang="zh-CN" altLang="en-US"/>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2E46017C-4184-4384-8762-9BDB67709266}"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CFD68798-73A0-4C99-9E71-3F6C3E043B76}" type="slidenum">
              <a:rPr lang="zh-CN" altLang="en-US"/>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17E63FA4-765E-4AB7-8C72-3C9911A3CC6D}"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D522F7F-BAE3-4B6A-A5F7-2C42CDACF2BF}"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7F378FFD-BE70-47B1-BFEE-E03EB0084A1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0040B58-9208-4C2A-B907-9E8222C2711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870AF8C-30FC-4953-B764-AA4D84965B79}" type="datetimeFigureOut">
              <a:rPr lang="zh-CN" altLang="en-US"/>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E45BCC5E-F40C-4193-86B8-678686B7E04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01C66336-B430-472D-A259-7FC2B7E68CAC}" type="datetimeFigureOut">
              <a:rPr lang="zh-CN" altLang="en-US"/>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956EEBB2-7BDE-4B27-B2EB-C1DDE010557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D3794A62-93BB-4A2D-B843-B493D8ED773E}" type="datetimeFigureOut">
              <a:rPr lang="zh-CN" altLang="en-US"/>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71E8AB3A-6313-4E84-9F1C-800376DBD10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5D6CF6B-ADD0-4605-97E4-55C16FB1162C}" type="datetimeFigureOut">
              <a:rPr lang="zh-CN" altLang="en-US"/>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62F6FBDF-5792-4767-9E37-3FA4C85B479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17E5387-2008-47FC-B4EB-B0399464B045}" type="datetimeFigureOut">
              <a:rPr lang="zh-CN" altLang="en-US"/>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EEF2EB1-D2CC-436E-B156-4F109E8EDF5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8DCBF038-8F8A-4D9A-8E1D-E6D68F108D50}" type="datetimeFigureOut">
              <a:rPr lang="zh-CN" altLang="en-US"/>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557B5BC0-FDA3-4C84-9DE8-76415FD8D24F}"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50B9FAE-82D9-41AB-90CB-91C43726C12B}" type="datetimeFigureOut">
              <a:rPr lang="zh-CN" altLang="en-US"/>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8C1FF0E-88CD-4A8B-B709-58E9E478FEB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34B1E7F6-A919-4684-9F9D-4A027B39B151}" type="datetimeFigureOut">
              <a:rPr lang="zh-CN" altLang="en-US"/>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D9CC471-243B-4BCB-AFE5-E365A335974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C973AEF-B83D-4382-90EF-7B638A13EF6D}" type="datetimeFigureOut">
              <a:rPr lang="zh-CN" altLang="en-US"/>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08BB93D-ACA5-4E30-9EF8-B2DF2528306F}"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F574EF0-7AE6-4838-8044-DD46E282D74E}" type="datetimeFigureOut">
              <a:rPr lang="zh-CN" altLang="en-US"/>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1B7223F-5FC4-4098-9731-88A5EE4B751E}"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9E7E76B1-350C-479E-823C-6DB007F82A4F}" type="datetimeFigureOut">
              <a:rPr lang="zh-CN" altLang="en-US"/>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16723AE-0CFA-493A-8638-2A1AD520AFB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t="28931"/>
          <a:stretch>
            <a:fillRect/>
          </a:stretch>
        </p:blipFill>
        <p:spPr bwMode="auto">
          <a:xfrm>
            <a:off x="0" y="1016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4"/>
          <p:cNvSpPr txBox="1">
            <a:spLocks noChangeArrowheads="1"/>
          </p:cNvSpPr>
          <p:nvPr/>
        </p:nvSpPr>
        <p:spPr bwMode="auto">
          <a:xfrm>
            <a:off x="3971925" y="3524250"/>
            <a:ext cx="4467225"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3800" dirty="0" smtClean="0">
                <a:solidFill>
                  <a:srgbClr val="2BA854"/>
                </a:solidFill>
                <a:latin typeface="Impact" panose="020B0806030902050204" pitchFamily="34" charset="0"/>
              </a:rPr>
              <a:t>2</a:t>
            </a:r>
            <a:r>
              <a:rPr lang="en-US" altLang="zh-CN" sz="13800" dirty="0" smtClean="0">
                <a:solidFill>
                  <a:srgbClr val="513087"/>
                </a:solidFill>
                <a:latin typeface="Impact" panose="020B0806030902050204" pitchFamily="34" charset="0"/>
              </a:rPr>
              <a:t>0</a:t>
            </a:r>
            <a:r>
              <a:rPr lang="en-US" altLang="zh-CN" sz="13800" dirty="0" smtClean="0">
                <a:solidFill>
                  <a:srgbClr val="DE4477"/>
                </a:solidFill>
                <a:latin typeface="Impact" panose="020B0806030902050204" pitchFamily="34" charset="0"/>
              </a:rPr>
              <a:t>1</a:t>
            </a:r>
            <a:r>
              <a:rPr lang="en-US" altLang="zh-CN" sz="13800" dirty="0" smtClean="0">
                <a:solidFill>
                  <a:srgbClr val="F4BB43"/>
                </a:solidFill>
                <a:latin typeface="Impact" panose="020B0806030902050204" pitchFamily="34" charset="0"/>
              </a:rPr>
              <a:t>7</a:t>
            </a:r>
            <a:endParaRPr lang="en-US" altLang="zh-CN" sz="13800" dirty="0" smtClean="0">
              <a:solidFill>
                <a:srgbClr val="F4BB43"/>
              </a:solidFill>
              <a:latin typeface="Impact" panose="020B0806030902050204" pitchFamily="34" charset="0"/>
            </a:endParaRPr>
          </a:p>
        </p:txBody>
      </p:sp>
      <p:sp>
        <p:nvSpPr>
          <p:cNvPr id="13316" name="文本框 5"/>
          <p:cNvSpPr txBox="1">
            <a:spLocks noChangeArrowheads="1"/>
          </p:cNvSpPr>
          <p:nvPr/>
        </p:nvSpPr>
        <p:spPr bwMode="auto">
          <a:xfrm>
            <a:off x="99695" y="5597525"/>
            <a:ext cx="1197546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a:solidFill>
                  <a:srgbClr val="262626"/>
                </a:solidFill>
                <a:latin typeface="微软雅黑" panose="020B0503020204020204" pitchFamily="34" charset="-122"/>
                <a:ea typeface="微软雅黑" panose="020B0503020204020204" pitchFamily="34" charset="-122"/>
              </a:rPr>
              <a:t>超越学科界限的认知基础第1组第六</a:t>
            </a:r>
            <a:r>
              <a:rPr lang="zh-CN" altLang="en-US" sz="2800" b="1">
                <a:solidFill>
                  <a:srgbClr val="262626"/>
                </a:solidFill>
                <a:latin typeface="微软雅黑" panose="020B0503020204020204" pitchFamily="34" charset="-122"/>
                <a:ea typeface="微软雅黑" panose="020B0503020204020204" pitchFamily="34" charset="-122"/>
              </a:rPr>
              <a:t>周学习汇报</a:t>
            </a:r>
            <a:endParaRPr lang="zh-CN" altLang="en-US" sz="2800" b="1">
              <a:solidFill>
                <a:srgbClr val="262626"/>
              </a:solidFill>
              <a:latin typeface="微软雅黑" panose="020B0503020204020204" pitchFamily="34" charset="-122"/>
              <a:ea typeface="微软雅黑" panose="020B0503020204020204" pitchFamily="34" charset="-122"/>
            </a:endParaRPr>
          </a:p>
        </p:txBody>
      </p:sp>
      <p:sp>
        <p:nvSpPr>
          <p:cNvPr id="2" name="文本框 5"/>
          <p:cNvSpPr txBox="1">
            <a:spLocks noChangeArrowheads="1"/>
          </p:cNvSpPr>
          <p:nvPr/>
        </p:nvSpPr>
        <p:spPr bwMode="auto">
          <a:xfrm>
            <a:off x="99695" y="6217920"/>
            <a:ext cx="119754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000">
                <a:solidFill>
                  <a:srgbClr val="262626"/>
                </a:solidFill>
                <a:latin typeface="微软雅黑" panose="020B0503020204020204" pitchFamily="34" charset="-122"/>
                <a:ea typeface="微软雅黑" panose="020B0503020204020204" pitchFamily="34" charset="-122"/>
              </a:rPr>
              <a:t>——</a:t>
            </a:r>
            <a:r>
              <a:rPr lang="zh-CN" altLang="en-US" sz="2000">
                <a:solidFill>
                  <a:srgbClr val="262626"/>
                </a:solidFill>
                <a:latin typeface="微软雅黑" panose="020B0503020204020204" pitchFamily="34" charset="-122"/>
                <a:ea typeface="微软雅黑" panose="020B0503020204020204" pitchFamily="34" charset="-122"/>
              </a:rPr>
              <a:t>黄轩宇 张煜洲 费家骏</a:t>
            </a:r>
            <a:endParaRPr lang="zh-CN" altLang="en-US" sz="20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文本框 52"/>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逻辑模型</a:t>
            </a:r>
            <a:endParaRPr lang="zh-CN" altLang="en-US" b="1">
              <a:solidFill>
                <a:srgbClr val="76717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tretch>
            <a:fillRect/>
          </a:stretch>
        </p:blipFill>
        <p:spPr>
          <a:xfrm>
            <a:off x="193040" y="1249680"/>
            <a:ext cx="5433695" cy="1744980"/>
          </a:xfrm>
          <a:prstGeom prst="rect">
            <a:avLst/>
          </a:prstGeom>
        </p:spPr>
      </p:pic>
      <p:pic>
        <p:nvPicPr>
          <p:cNvPr id="10" name="图片 9"/>
          <p:cNvPicPr>
            <a:picLocks noChangeAspect="1"/>
          </p:cNvPicPr>
          <p:nvPr/>
        </p:nvPicPr>
        <p:blipFill>
          <a:blip r:embed="rId3"/>
          <a:stretch>
            <a:fillRect/>
          </a:stretch>
        </p:blipFill>
        <p:spPr>
          <a:xfrm>
            <a:off x="193040" y="3117850"/>
            <a:ext cx="3772535" cy="1744980"/>
          </a:xfrm>
          <a:prstGeom prst="rect">
            <a:avLst/>
          </a:prstGeom>
        </p:spPr>
      </p:pic>
      <p:pic>
        <p:nvPicPr>
          <p:cNvPr id="11" name="图片 10"/>
          <p:cNvPicPr>
            <a:picLocks noChangeAspect="1"/>
          </p:cNvPicPr>
          <p:nvPr/>
        </p:nvPicPr>
        <p:blipFill>
          <a:blip r:embed="rId4"/>
          <a:stretch>
            <a:fillRect/>
          </a:stretch>
        </p:blipFill>
        <p:spPr>
          <a:xfrm>
            <a:off x="5780405" y="1372870"/>
            <a:ext cx="5723255" cy="3489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03</a:t>
            </a:r>
            <a:endParaRPr lang="zh-CN" altLang="en-US" sz="9600" b="1">
              <a:solidFill>
                <a:schemeClr val="bg1"/>
              </a:solidFill>
              <a:latin typeface="Arial" panose="020B0604020202020204" pitchFamily="34" charset="0"/>
              <a:cs typeface="Arial" panose="020B0604020202020204"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THREE</a:t>
            </a:r>
            <a:endParaRPr lang="zh-CN" altLang="en-US" sz="2000">
              <a:solidFill>
                <a:srgbClr val="767171"/>
              </a:solidFill>
              <a:latin typeface="Arial" panose="020B0604020202020204" pitchFamily="34" charset="0"/>
              <a:cs typeface="Arial" panose="020B0604020202020204" pitchFamily="34" charset="0"/>
            </a:endParaRPr>
          </a:p>
        </p:txBody>
      </p:sp>
      <p:sp>
        <p:nvSpPr>
          <p:cNvPr id="32777" name="文本框 22"/>
          <p:cNvSpPr txBox="1">
            <a:spLocks noChangeArrowheads="1"/>
          </p:cNvSpPr>
          <p:nvPr/>
        </p:nvSpPr>
        <p:spPr bwMode="auto">
          <a:xfrm>
            <a:off x="6014403" y="3071178"/>
            <a:ext cx="32435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合弄制宪章</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10"/>
          <p:cNvSpPr txBox="1">
            <a:spLocks noChangeArrowheads="1"/>
          </p:cNvSpPr>
          <p:nvPr/>
        </p:nvSpPr>
        <p:spPr bwMode="auto">
          <a:xfrm>
            <a:off x="1917700" y="539750"/>
            <a:ext cx="1332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合弄制宪章</a:t>
            </a:r>
            <a:endParaRPr lang="zh-CN" altLang="en-US" b="1">
              <a:solidFill>
                <a:srgbClr val="76717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73025" y="1335405"/>
            <a:ext cx="5570855" cy="3451860"/>
          </a:xfrm>
          <a:prstGeom prst="rect">
            <a:avLst/>
          </a:prstGeom>
        </p:spPr>
      </p:pic>
      <p:pic>
        <p:nvPicPr>
          <p:cNvPr id="4" name="图片 3"/>
          <p:cNvPicPr>
            <a:picLocks noChangeAspect="1"/>
          </p:cNvPicPr>
          <p:nvPr/>
        </p:nvPicPr>
        <p:blipFill>
          <a:blip r:embed="rId3"/>
          <a:stretch>
            <a:fillRect/>
          </a:stretch>
        </p:blipFill>
        <p:spPr>
          <a:xfrm>
            <a:off x="6082665" y="1530985"/>
            <a:ext cx="5784215" cy="3368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3924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04</a:t>
            </a:r>
            <a:endParaRPr lang="en-US" altLang="zh-CN" sz="9600" b="1">
              <a:solidFill>
                <a:schemeClr val="bg1"/>
              </a:solidFill>
              <a:latin typeface="Arial" panose="020B0604020202020204" pitchFamily="34" charset="0"/>
              <a:cs typeface="Arial" panose="020B0604020202020204" pitchFamily="34" charset="0"/>
            </a:endParaRPr>
          </a:p>
        </p:txBody>
      </p:sp>
      <p:sp>
        <p:nvSpPr>
          <p:cNvPr id="32776" name="文本框 21"/>
          <p:cNvSpPr txBox="1">
            <a:spLocks noChangeArrowheads="1"/>
          </p:cNvSpPr>
          <p:nvPr/>
        </p:nvSpPr>
        <p:spPr bwMode="auto">
          <a:xfrm>
            <a:off x="5218430" y="2725738"/>
            <a:ext cx="49022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a:t>
            </a:r>
            <a:r>
              <a:rPr lang="en-US" sz="2000">
                <a:solidFill>
                  <a:srgbClr val="767171"/>
                </a:solidFill>
                <a:latin typeface="Arial" panose="020B0604020202020204" pitchFamily="34" charset="0"/>
                <a:cs typeface="Arial" panose="020B0604020202020204" pitchFamily="34" charset="0"/>
              </a:rPr>
              <a:t>FOUR</a:t>
            </a:r>
            <a:endParaRPr lang="en-US" sz="2000">
              <a:solidFill>
                <a:srgbClr val="767171"/>
              </a:solidFill>
              <a:latin typeface="Arial" panose="020B0604020202020204" pitchFamily="34" charset="0"/>
              <a:cs typeface="Arial" panose="020B0604020202020204" pitchFamily="34" charset="0"/>
            </a:endParaRPr>
          </a:p>
        </p:txBody>
      </p:sp>
      <p:sp>
        <p:nvSpPr>
          <p:cNvPr id="32777" name="文本框 22"/>
          <p:cNvSpPr txBox="1">
            <a:spLocks noChangeArrowheads="1"/>
          </p:cNvSpPr>
          <p:nvPr/>
        </p:nvSpPr>
        <p:spPr bwMode="auto">
          <a:xfrm>
            <a:off x="6014403" y="3071178"/>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组员感想</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13"/>
          <p:cNvSpPr txBox="1">
            <a:spLocks noChangeArrowheads="1"/>
          </p:cNvSpPr>
          <p:nvPr/>
        </p:nvSpPr>
        <p:spPr bwMode="auto">
          <a:xfrm>
            <a:off x="4351655" y="1843405"/>
            <a:ext cx="7738110"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在这次出版实践中，我第一次感受到了压力。首先，作为出版者，尤其是作为一本书的译者之一，我不得不每一步都小心谨慎，一字一句都要字斟句酌，作为之前毫无出版经验的萌新，感觉到数字出版并不是一件很容易的事。其次，我感受到了数字出版的强大力量，在数字出版流程中，每个人都能尽其所能，最大限度地发挥自己的才能。在这次数字出版过程中，由于缺乏物理学的一些知识，我多次向组员和组长请教物理方面的问题（线上和线下），机学会了知识，也对物理学的了解更加深入和透彻。希望以后如果再有类似任务，我们能一起通力合作，共同创造更好的成绩。</a:t>
            </a:r>
            <a:endPar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19" name="圆角矩形 7"/>
          <p:cNvSpPr>
            <a:spLocks noChangeArrowheads="1"/>
          </p:cNvSpPr>
          <p:nvPr/>
        </p:nvSpPr>
        <p:spPr bwMode="auto">
          <a:xfrm>
            <a:off x="1468755" y="4681855"/>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0" name="TextBox 13"/>
          <p:cNvSpPr txBox="1">
            <a:spLocks noChangeArrowheads="1"/>
          </p:cNvSpPr>
          <p:nvPr/>
        </p:nvSpPr>
        <p:spPr bwMode="auto">
          <a:xfrm>
            <a:off x="1300480" y="4778693"/>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费家骏</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8927" name="图片 1" descr="C:\Users\zhangyz16\Desktop\费家骏.jpg费家骏"/>
          <p:cNvPicPr>
            <a:picLocks noChangeAspect="1" noChangeArrowheads="1"/>
          </p:cNvPicPr>
          <p:nvPr/>
        </p:nvPicPr>
        <p:blipFill>
          <a:blip r:embed="rId2"/>
          <a:srcRect/>
          <a:stretch>
            <a:fillRect/>
          </a:stretch>
        </p:blipFill>
        <p:spPr bwMode="auto">
          <a:xfrm>
            <a:off x="720408" y="1670527"/>
            <a:ext cx="3316287" cy="256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文本框 17"/>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组员感想</a:t>
            </a:r>
            <a:endParaRPr lang="zh-CN" altLang="en-US"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图片 15" descr="C:\Users\zhangyz16\Desktop\675px-黄轩宇.jpg675px-黄轩宇"/>
          <p:cNvPicPr>
            <a:picLocks noChangeAspect="1" noChangeArrowheads="1"/>
          </p:cNvPicPr>
          <p:nvPr/>
        </p:nvPicPr>
        <p:blipFill>
          <a:blip r:embed="rId1"/>
          <a:srcRect/>
          <a:stretch>
            <a:fillRect/>
          </a:stretch>
        </p:blipFill>
        <p:spPr bwMode="auto">
          <a:xfrm>
            <a:off x="1487964" y="1477010"/>
            <a:ext cx="212979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346575" y="1537970"/>
            <a:ext cx="7493635"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通过这次的团队工作，我是作为主导连接以及任务分配的角色，我发现任务分配的合理性对于工作效率以及之后的执行有很重要的作用，所以在这次分配任务的过程中，我反复考虑了每个人的特点进行了分工，首先我对于工作统筹方面比较有经验，所以我负责任务的最后的统筹以及检查，费家骏同学比较擅长软件操作以及文字编辑，所以这次让他利用wiki编辑图谱的词条以及图例（而且图谱也是他做的，印象比较深刻），张煜州同学比较拿手于PPT的制作因此负责收集信息做PPT。但是整个过程中我又发现了一个问题，如何正确的传达任务，让大家清楚明白自己的任务，因为在最后统筹的时候发现，大家完成的部分与我设想的部分还是有一定的差别，我觉得并不是大家都没认真，而是我表达方式和途径的不正确，所以下次团队任务中，我会以开会和合约的形式来建立一套反馈体系，帮助大家准确的得到任务方便统筹者和执行者的工作。</a:t>
            </a:r>
            <a:endPar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2" name="圆角矩形 10"/>
          <p:cNvSpPr>
            <a:spLocks noChangeArrowheads="1"/>
          </p:cNvSpPr>
          <p:nvPr/>
        </p:nvSpPr>
        <p:spPr bwMode="auto">
          <a:xfrm>
            <a:off x="1486853" y="4661535"/>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1318578" y="4758373"/>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黄轩宇</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组员感想</a:t>
            </a:r>
            <a:endParaRPr lang="zh-CN" altLang="en-US"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6" descr="C:\Users\zhangyz16\Desktop\725px-张煜洲啦啦啦.jpg725px-张煜洲啦啦啦"/>
          <p:cNvPicPr>
            <a:picLocks noChangeAspect="1" noChangeArrowheads="1"/>
          </p:cNvPicPr>
          <p:nvPr/>
        </p:nvPicPr>
        <p:blipFill>
          <a:blip r:embed="rId1"/>
          <a:srcRect/>
          <a:stretch>
            <a:fillRect/>
          </a:stretch>
        </p:blipFill>
        <p:spPr bwMode="auto">
          <a:xfrm>
            <a:off x="1417003" y="1508125"/>
            <a:ext cx="228727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295775" y="1894840"/>
            <a:ext cx="7689215"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本次实践中我主要负责词条的编纂以及汇报</a:t>
            </a:r>
            <a:r>
              <a:rPr lang="en-US" alt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ppt</a:t>
            </a:r>
            <a:r>
              <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rPr>
              <a:t>的制作，由于我这项工作显然会在最后进行，与小组其他组员之间的合作沟通变得十分重要，我需要不断与他们进行沟通来确保他们的进度。而在词条的编纂里问题就更多了，我以前从来没有去想过把不同时期的各种对于相同物理概念的认识拿到一起比较，而在我查阅资料的过程中，发现我绝对不是少数人，有一些词条甚至几乎没有资料，这让我十分的头疼，编纂起来也很难受，在不断加强学习的过程中我也对于物理学的认识上升了一个高度，希望以后的日子里，能继续进行这种比较式学习来让自己对于一些概念的了解更加深刻。</a:t>
            </a:r>
            <a:endPar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5" name="圆角矩形 13"/>
          <p:cNvSpPr>
            <a:spLocks noChangeArrowheads="1"/>
          </p:cNvSpPr>
          <p:nvPr/>
        </p:nvSpPr>
        <p:spPr bwMode="auto">
          <a:xfrm>
            <a:off x="1528763" y="4692650"/>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6" name="TextBox 13"/>
          <p:cNvSpPr txBox="1">
            <a:spLocks noChangeArrowheads="1"/>
          </p:cNvSpPr>
          <p:nvPr/>
        </p:nvSpPr>
        <p:spPr bwMode="auto">
          <a:xfrm>
            <a:off x="1360488" y="4789488"/>
            <a:ext cx="23383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张煜洲</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组员感想</a:t>
            </a:r>
            <a:endParaRPr lang="zh-CN" altLang="en-US"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TextBox 13"/>
          <p:cNvSpPr txBox="1">
            <a:spLocks noChangeArrowheads="1"/>
          </p:cNvSpPr>
          <p:nvPr/>
        </p:nvSpPr>
        <p:spPr bwMode="auto">
          <a:xfrm>
            <a:off x="2911158" y="2690178"/>
            <a:ext cx="1614487"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经过讨论，我们组确定了分工以及将作为关键词条出现的词条，还基本拟定了逻辑模型</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34" name="TextBox 13"/>
          <p:cNvSpPr txBox="1">
            <a:spLocks noChangeArrowheads="1"/>
          </p:cNvSpPr>
          <p:nvPr/>
        </p:nvSpPr>
        <p:spPr bwMode="auto">
          <a:xfrm>
            <a:off x="5078413" y="3029903"/>
            <a:ext cx="1614487"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在由费家骏翻译的过程中没有什么问题</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36" name="TextBox 13"/>
          <p:cNvSpPr txBox="1">
            <a:spLocks noChangeArrowheads="1"/>
          </p:cNvSpPr>
          <p:nvPr/>
        </p:nvSpPr>
        <p:spPr bwMode="auto">
          <a:xfrm>
            <a:off x="7246938" y="2519998"/>
            <a:ext cx="1614487"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但是由两人共同创建词条时，黄轩宇同学链接到</a:t>
            </a: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wiki</a:t>
            </a: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百科时输入的是中文，经过研究，我们解决了这个小问题</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40" name="文本框 24"/>
          <p:cNvSpPr txBox="1">
            <a:spLocks noChangeArrowheads="1"/>
          </p:cNvSpPr>
          <p:nvPr/>
        </p:nvSpPr>
        <p:spPr bwMode="auto">
          <a:xfrm>
            <a:off x="1917700" y="539750"/>
            <a:ext cx="6426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讨论</a:t>
            </a:r>
            <a:endParaRPr lang="zh-CN" altLang="en-US" b="1">
              <a:solidFill>
                <a:srgbClr val="767171"/>
              </a:solidFill>
              <a:latin typeface="Arial" panose="020B0604020202020204" pitchFamily="34" charset="0"/>
              <a:cs typeface="Arial" panose="020B0604020202020204" pitchFamily="34" charset="0"/>
            </a:endParaRPr>
          </a:p>
        </p:txBody>
      </p:sp>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1016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4"/>
          <p:cNvSpPr txBox="1">
            <a:spLocks noChangeArrowheads="1"/>
          </p:cNvSpPr>
          <p:nvPr/>
        </p:nvSpPr>
        <p:spPr bwMode="auto">
          <a:xfrm>
            <a:off x="2381250" y="3555365"/>
            <a:ext cx="7009130" cy="279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800" dirty="0" smtClean="0">
                <a:solidFill>
                  <a:srgbClr val="2BA854"/>
                </a:solidFill>
                <a:latin typeface="Impact" panose="020B0806030902050204" pitchFamily="34" charset="0"/>
              </a:rPr>
              <a:t>THANKS FOR </a:t>
            </a:r>
            <a:endParaRPr lang="en-US" altLang="zh-CN" sz="8800" dirty="0" smtClean="0">
              <a:solidFill>
                <a:srgbClr val="2BA854"/>
              </a:solidFill>
              <a:latin typeface="Impact" panose="020B0806030902050204" pitchFamily="34" charset="0"/>
            </a:endParaRPr>
          </a:p>
          <a:p>
            <a:pPr algn="ctr" eaLnBrk="1" hangingPunct="1"/>
            <a:r>
              <a:rPr lang="en-US" altLang="zh-CN" sz="8800" dirty="0" smtClean="0">
                <a:solidFill>
                  <a:srgbClr val="2BA854"/>
                </a:solidFill>
                <a:latin typeface="Impact" panose="020B0806030902050204" pitchFamily="34" charset="0"/>
              </a:rPr>
              <a:t>WATCHING</a:t>
            </a:r>
            <a:endParaRPr lang="en-US" altLang="zh-CN" sz="8800" dirty="0" smtClean="0">
              <a:solidFill>
                <a:srgbClr val="2BA854"/>
              </a:solidFill>
              <a:latin typeface="Impact" panose="020B080603090205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1">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4"/>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01</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0" name="文本框 6"/>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02</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1" name="文本框 7"/>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03</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3" name="文本框 9"/>
          <p:cNvSpPr txBox="1">
            <a:spLocks noChangeArrowheads="1"/>
          </p:cNvSpPr>
          <p:nvPr/>
        </p:nvSpPr>
        <p:spPr bwMode="auto">
          <a:xfrm>
            <a:off x="5408613" y="1598613"/>
            <a:ext cx="2325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2BA854"/>
                </a:solidFill>
                <a:latin typeface="Arial" panose="020B0604020202020204" pitchFamily="34" charset="0"/>
                <a:cs typeface="Arial" panose="020B0604020202020204" pitchFamily="34" charset="0"/>
              </a:rPr>
              <a:t>本周工作做展示</a:t>
            </a:r>
            <a:endParaRPr lang="zh-CN" altLang="en-US" sz="2400" b="1">
              <a:solidFill>
                <a:srgbClr val="2BA854"/>
              </a:solidFill>
              <a:latin typeface="Arial" panose="020B0604020202020204" pitchFamily="34" charset="0"/>
              <a:cs typeface="Arial" panose="020B0604020202020204" pitchFamily="34" charset="0"/>
            </a:endParaRPr>
          </a:p>
        </p:txBody>
      </p:sp>
      <p:sp>
        <p:nvSpPr>
          <p:cNvPr id="14344" name="文本框 10"/>
          <p:cNvSpPr txBox="1">
            <a:spLocks noChangeArrowheads="1"/>
          </p:cNvSpPr>
          <p:nvPr/>
        </p:nvSpPr>
        <p:spPr bwMode="auto">
          <a:xfrm>
            <a:off x="5408613" y="2706688"/>
            <a:ext cx="14071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513087"/>
                </a:solidFill>
                <a:latin typeface="Arial" panose="020B0604020202020204" pitchFamily="34" charset="0"/>
                <a:cs typeface="Arial" panose="020B0604020202020204" pitchFamily="34" charset="0"/>
              </a:rPr>
              <a:t>逻辑模型</a:t>
            </a:r>
            <a:endParaRPr lang="zh-CN" altLang="en-US" sz="2400" b="1">
              <a:solidFill>
                <a:srgbClr val="513087"/>
              </a:solidFill>
              <a:latin typeface="Arial" panose="020B0604020202020204" pitchFamily="34" charset="0"/>
              <a:cs typeface="Arial" panose="020B0604020202020204" pitchFamily="34" charset="0"/>
            </a:endParaRPr>
          </a:p>
        </p:txBody>
      </p:sp>
      <p:sp>
        <p:nvSpPr>
          <p:cNvPr id="14345" name="文本框 11"/>
          <p:cNvSpPr txBox="1">
            <a:spLocks noChangeArrowheads="1"/>
          </p:cNvSpPr>
          <p:nvPr/>
        </p:nvSpPr>
        <p:spPr bwMode="auto">
          <a:xfrm>
            <a:off x="5408613" y="3813175"/>
            <a:ext cx="2325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DE4477"/>
                </a:solidFill>
                <a:latin typeface="Arial" panose="020B0604020202020204" pitchFamily="34" charset="0"/>
                <a:cs typeface="Arial" panose="020B0604020202020204" pitchFamily="34" charset="0"/>
              </a:rPr>
              <a:t>修改过程及讨论</a:t>
            </a:r>
            <a:endParaRPr lang="zh-CN" altLang="en-US" sz="2400" b="1">
              <a:solidFill>
                <a:srgbClr val="DE4477"/>
              </a:solidFill>
              <a:latin typeface="Arial" panose="020B0604020202020204" pitchFamily="34" charset="0"/>
              <a:cs typeface="Arial" panose="020B0604020202020204" pitchFamily="34" charset="0"/>
            </a:endParaRPr>
          </a:p>
        </p:txBody>
      </p:sp>
      <p:cxnSp>
        <p:nvCxnSpPr>
          <p:cNvPr id="14347" name="直接连接符 14"/>
          <p:cNvCxnSpPr>
            <a:cxnSpLocks noChangeShapeType="1"/>
          </p:cNvCxnSpPr>
          <p:nvPr/>
        </p:nvCxnSpPr>
        <p:spPr bwMode="auto">
          <a:xfrm>
            <a:off x="5297488" y="1600200"/>
            <a:ext cx="0" cy="457200"/>
          </a:xfrm>
          <a:prstGeom prst="line">
            <a:avLst/>
          </a:prstGeom>
          <a:noFill/>
          <a:ln w="6350">
            <a:solidFill>
              <a:srgbClr val="2BA854"/>
            </a:solidFill>
            <a:rou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5316538" y="2705100"/>
            <a:ext cx="0" cy="457200"/>
          </a:xfrm>
          <a:prstGeom prst="line">
            <a:avLst/>
          </a:prstGeom>
          <a:noFill/>
          <a:ln w="6350">
            <a:solidFill>
              <a:srgbClr val="513087"/>
            </a:solidFill>
            <a:rou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5316538" y="3817938"/>
            <a:ext cx="0" cy="457200"/>
          </a:xfrm>
          <a:prstGeom prst="line">
            <a:avLst/>
          </a:prstGeom>
          <a:noFill/>
          <a:ln w="6350">
            <a:solidFill>
              <a:srgbClr val="DE4477"/>
            </a:solidFill>
            <a:rou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5240338" y="1600200"/>
            <a:ext cx="0" cy="457200"/>
          </a:xfrm>
          <a:prstGeom prst="line">
            <a:avLst/>
          </a:prstGeom>
          <a:noFill/>
          <a:ln w="28575">
            <a:solidFill>
              <a:srgbClr val="2BA854"/>
            </a:solidFill>
            <a:rou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5259388" y="2705100"/>
            <a:ext cx="0" cy="457200"/>
          </a:xfrm>
          <a:prstGeom prst="line">
            <a:avLst/>
          </a:prstGeom>
          <a:noFill/>
          <a:ln w="28575">
            <a:solidFill>
              <a:srgbClr val="513087"/>
            </a:solidFill>
            <a:rou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5259388" y="3817938"/>
            <a:ext cx="0" cy="457200"/>
          </a:xfrm>
          <a:prstGeom prst="line">
            <a:avLst/>
          </a:prstGeom>
          <a:noFill/>
          <a:ln w="28575">
            <a:solidFill>
              <a:srgbClr val="DE4477"/>
            </a:solidFill>
            <a:round/>
          </a:ln>
          <a:extLst>
            <a:ext uri="{909E8E84-426E-40DD-AFC4-6F175D3DCCD1}">
              <a14:hiddenFill xmlns:a14="http://schemas.microsoft.com/office/drawing/2010/main">
                <a:noFill/>
              </a14:hiddenFill>
            </a:ext>
          </a:extLst>
        </p:spPr>
      </p:cxnSp>
      <p:sp>
        <p:nvSpPr>
          <p:cNvPr id="2" name="文本框 7"/>
          <p:cNvSpPr txBox="1">
            <a:spLocks noChangeArrowheads="1"/>
          </p:cNvSpPr>
          <p:nvPr/>
        </p:nvSpPr>
        <p:spPr bwMode="auto">
          <a:xfrm>
            <a:off x="4410075" y="4828540"/>
            <a:ext cx="690880" cy="6451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04</a:t>
            </a:r>
            <a:endParaRPr lang="en-US" altLang="zh-CN" sz="3600" b="1">
              <a:solidFill>
                <a:schemeClr val="bg1"/>
              </a:solidFill>
              <a:latin typeface="Arial" panose="020B0604020202020204" pitchFamily="34" charset="0"/>
              <a:cs typeface="Arial" panose="020B0604020202020204" pitchFamily="34" charset="0"/>
            </a:endParaRPr>
          </a:p>
        </p:txBody>
      </p:sp>
      <p:sp>
        <p:nvSpPr>
          <p:cNvPr id="3" name="文本框 11"/>
          <p:cNvSpPr txBox="1">
            <a:spLocks noChangeArrowheads="1"/>
          </p:cNvSpPr>
          <p:nvPr/>
        </p:nvSpPr>
        <p:spPr bwMode="auto">
          <a:xfrm>
            <a:off x="5408613" y="4920615"/>
            <a:ext cx="14071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chemeClr val="accent1"/>
                </a:solidFill>
                <a:latin typeface="Arial" panose="020B0604020202020204" pitchFamily="34" charset="0"/>
                <a:cs typeface="Arial" panose="020B0604020202020204" pitchFamily="34" charset="0"/>
              </a:rPr>
              <a:t>组员感想</a:t>
            </a:r>
            <a:endParaRPr lang="zh-CN" altLang="en-US" sz="2400" b="1">
              <a:solidFill>
                <a:schemeClr val="accent1"/>
              </a:solidFill>
              <a:latin typeface="Arial" panose="020B0604020202020204" pitchFamily="34" charset="0"/>
              <a:cs typeface="Arial" panose="020B0604020202020204" pitchFamily="34" charset="0"/>
            </a:endParaRPr>
          </a:p>
        </p:txBody>
      </p:sp>
      <p:cxnSp>
        <p:nvCxnSpPr>
          <p:cNvPr id="4" name="直接连接符 16"/>
          <p:cNvCxnSpPr>
            <a:cxnSpLocks noChangeShapeType="1"/>
          </p:cNvCxnSpPr>
          <p:nvPr/>
        </p:nvCxnSpPr>
        <p:spPr bwMode="auto">
          <a:xfrm>
            <a:off x="5316538" y="4925378"/>
            <a:ext cx="0" cy="457200"/>
          </a:xfrm>
          <a:prstGeom prst="line">
            <a:avLst/>
          </a:prstGeom>
          <a:noFill/>
          <a:ln w="6350">
            <a:solidFill>
              <a:schemeClr val="accent1"/>
            </a:solidFill>
            <a:round/>
          </a:ln>
          <a:extLst>
            <a:ext uri="{909E8E84-426E-40DD-AFC4-6F175D3DCCD1}">
              <a14:hiddenFill xmlns:a14="http://schemas.microsoft.com/office/drawing/2010/main">
                <a:noFill/>
              </a14:hiddenFill>
            </a:ext>
          </a:extLst>
        </p:spPr>
      </p:cxnSp>
      <p:cxnSp>
        <p:nvCxnSpPr>
          <p:cNvPr id="5" name="直接连接符 25"/>
          <p:cNvCxnSpPr>
            <a:cxnSpLocks noChangeShapeType="1"/>
          </p:cNvCxnSpPr>
          <p:nvPr/>
        </p:nvCxnSpPr>
        <p:spPr bwMode="auto">
          <a:xfrm>
            <a:off x="5259388" y="4925378"/>
            <a:ext cx="0" cy="45720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01</a:t>
            </a:r>
            <a:endParaRPr lang="zh-CN" altLang="en-US" sz="9600" b="1">
              <a:solidFill>
                <a:schemeClr val="bg1"/>
              </a:solidFill>
              <a:latin typeface="Arial" panose="020B0604020202020204" pitchFamily="34" charset="0"/>
              <a:cs typeface="Arial" panose="020B0604020202020204"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ONE</a:t>
            </a:r>
            <a:endParaRPr lang="zh-CN" altLang="en-US" sz="2000">
              <a:solidFill>
                <a:srgbClr val="767171"/>
              </a:solidFill>
              <a:latin typeface="Arial" panose="020B0604020202020204" pitchFamily="34" charset="0"/>
              <a:cs typeface="Arial" panose="020B0604020202020204" pitchFamily="34" charset="0"/>
            </a:endParaRPr>
          </a:p>
        </p:txBody>
      </p:sp>
      <p:sp>
        <p:nvSpPr>
          <p:cNvPr id="15369" name="文本框 22"/>
          <p:cNvSpPr txBox="1">
            <a:spLocks noChangeArrowheads="1"/>
          </p:cNvSpPr>
          <p:nvPr/>
        </p:nvSpPr>
        <p:spPr bwMode="auto">
          <a:xfrm>
            <a:off x="6031548" y="3070543"/>
            <a:ext cx="38557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本周工作展示</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2517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本周工作展示之图谱</a:t>
            </a:r>
            <a:endParaRPr lang="en-US" altLang="zh-CN" b="1">
              <a:solidFill>
                <a:srgbClr val="76717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139700" y="1305560"/>
            <a:ext cx="5906770" cy="4919980"/>
          </a:xfrm>
          <a:prstGeom prst="rect">
            <a:avLst/>
          </a:prstGeom>
        </p:spPr>
      </p:pic>
      <p:pic>
        <p:nvPicPr>
          <p:cNvPr id="3" name="图片 2"/>
          <p:cNvPicPr>
            <a:picLocks noChangeAspect="1"/>
          </p:cNvPicPr>
          <p:nvPr/>
        </p:nvPicPr>
        <p:blipFill>
          <a:blip r:embed="rId4"/>
          <a:stretch>
            <a:fillRect/>
          </a:stretch>
        </p:blipFill>
        <p:spPr>
          <a:xfrm>
            <a:off x="6209665" y="1305560"/>
            <a:ext cx="5914390" cy="49269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2517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本周工作展示之图谱</a:t>
            </a:r>
            <a:endParaRPr lang="en-US" altLang="zh-CN" b="1">
              <a:solidFill>
                <a:srgbClr val="76717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2710815" y="1026795"/>
            <a:ext cx="6607810" cy="5669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2517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本周工作展示之词条</a:t>
            </a:r>
            <a:endParaRPr lang="zh-CN" altLang="en-US" b="1">
              <a:solidFill>
                <a:srgbClr val="76717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318135" y="4129405"/>
            <a:ext cx="2876550" cy="2366010"/>
          </a:xfrm>
          <a:prstGeom prst="rect">
            <a:avLst/>
          </a:prstGeom>
        </p:spPr>
      </p:pic>
      <p:pic>
        <p:nvPicPr>
          <p:cNvPr id="3" name="图片 2"/>
          <p:cNvPicPr>
            <a:picLocks noChangeAspect="1"/>
          </p:cNvPicPr>
          <p:nvPr/>
        </p:nvPicPr>
        <p:blipFill>
          <a:blip r:embed="rId4"/>
          <a:stretch>
            <a:fillRect/>
          </a:stretch>
        </p:blipFill>
        <p:spPr>
          <a:xfrm>
            <a:off x="168910" y="1625600"/>
            <a:ext cx="2962275" cy="2419350"/>
          </a:xfrm>
          <a:prstGeom prst="rect">
            <a:avLst/>
          </a:prstGeom>
        </p:spPr>
      </p:pic>
      <p:pic>
        <p:nvPicPr>
          <p:cNvPr id="5" name="图片 4"/>
          <p:cNvPicPr>
            <a:picLocks noChangeAspect="1"/>
          </p:cNvPicPr>
          <p:nvPr/>
        </p:nvPicPr>
        <p:blipFill>
          <a:blip r:embed="rId5"/>
          <a:stretch>
            <a:fillRect/>
          </a:stretch>
        </p:blipFill>
        <p:spPr>
          <a:xfrm>
            <a:off x="3884930" y="2099945"/>
            <a:ext cx="7105015" cy="33966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本周工作展示之序言部分</a:t>
            </a:r>
            <a:endParaRPr lang="zh-CN" altLang="en-US" b="1">
              <a:solidFill>
                <a:srgbClr val="767171"/>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3"/>
          <a:stretch>
            <a:fillRect/>
          </a:stretch>
        </p:blipFill>
        <p:spPr>
          <a:xfrm>
            <a:off x="426085" y="2190750"/>
            <a:ext cx="11047095" cy="2616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本周工作展示之修改记录</a:t>
            </a:r>
            <a:endParaRPr lang="zh-CN" altLang="en-US" b="1">
              <a:solidFill>
                <a:srgbClr val="76717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653415" y="1258570"/>
            <a:ext cx="10738485" cy="54400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02</a:t>
            </a:r>
            <a:endParaRPr lang="zh-CN" altLang="en-US" sz="9600" b="1">
              <a:solidFill>
                <a:schemeClr val="bg1"/>
              </a:solidFill>
              <a:latin typeface="Arial" panose="020B0604020202020204" pitchFamily="34" charset="0"/>
              <a:cs typeface="Arial" panose="020B0604020202020204"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TWO</a:t>
            </a:r>
            <a:endParaRPr lang="zh-CN" altLang="en-US" sz="2000">
              <a:solidFill>
                <a:srgbClr val="767171"/>
              </a:solidFill>
              <a:latin typeface="Arial" panose="020B0604020202020204" pitchFamily="34" charset="0"/>
              <a:cs typeface="Arial" panose="020B0604020202020204" pitchFamily="34" charset="0"/>
            </a:endParaRPr>
          </a:p>
        </p:txBody>
      </p:sp>
      <p:sp>
        <p:nvSpPr>
          <p:cNvPr id="24585" name="文本框 22"/>
          <p:cNvSpPr txBox="1">
            <a:spLocks noChangeArrowheads="1"/>
          </p:cNvSpPr>
          <p:nvPr/>
        </p:nvSpPr>
        <p:spPr bwMode="auto">
          <a:xfrm>
            <a:off x="6048693" y="3071178"/>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逻辑模型</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1225</Words>
  <Application>WPS 演示</Application>
  <PresentationFormat>自定义</PresentationFormat>
  <Paragraphs>89</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12</vt:i4>
      </vt:variant>
      <vt:variant>
        <vt:lpstr>幻灯片标题</vt:lpstr>
      </vt:variant>
      <vt:variant>
        <vt:i4>17</vt:i4>
      </vt:variant>
    </vt:vector>
  </HeadingPairs>
  <TitlesOfParts>
    <vt:vector size="38" baseType="lpstr">
      <vt:lpstr>Arial</vt:lpstr>
      <vt:lpstr>宋体</vt:lpstr>
      <vt:lpstr>Wingdings</vt:lpstr>
      <vt:lpstr>Calibri</vt:lpstr>
      <vt:lpstr>Calibri Light</vt:lpstr>
      <vt:lpstr>迷你简菱心</vt:lpstr>
      <vt:lpstr>Impact</vt:lpstr>
      <vt:lpstr>微软雅黑</vt:lpstr>
      <vt:lpstr>Arial Unicode MS</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zhangyz16</cp:lastModifiedBy>
  <cp:revision>36</cp:revision>
  <dcterms:created xsi:type="dcterms:W3CDTF">2015-07-30T01:13:00Z</dcterms:created>
  <dcterms:modified xsi:type="dcterms:W3CDTF">2017-10-30T15:18:23Z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